
<file path=[Content_Types].xml><?xml version="1.0" encoding="utf-8"?>
<Types xmlns="http://schemas.openxmlformats.org/package/2006/content-types"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2"/>
  </p:sldMasterIdLst>
  <p:notesMasterIdLst>
    <p:notesMasterId r:id="rId20"/>
  </p:notesMasterIdLst>
  <p:handoutMasterIdLst>
    <p:handoutMasterId r:id="rId21"/>
  </p:handoutMasterIdLst>
  <p:sldIdLst>
    <p:sldId id="342" r:id="rId3"/>
    <p:sldId id="404" r:id="rId4"/>
    <p:sldId id="403" r:id="rId5"/>
    <p:sldId id="471" r:id="rId6"/>
    <p:sldId id="539" r:id="rId7"/>
    <p:sldId id="528" r:id="rId8"/>
    <p:sldId id="530" r:id="rId9"/>
    <p:sldId id="531" r:id="rId10"/>
    <p:sldId id="532" r:id="rId11"/>
    <p:sldId id="533" r:id="rId12"/>
    <p:sldId id="534" r:id="rId13"/>
    <p:sldId id="535" r:id="rId14"/>
    <p:sldId id="536" r:id="rId15"/>
    <p:sldId id="538" r:id="rId16"/>
    <p:sldId id="540" r:id="rId17"/>
    <p:sldId id="541" r:id="rId18"/>
    <p:sldId id="390" r:id="rId1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82" autoAdjust="0"/>
    <p:restoredTop sz="84223" autoAdjust="0"/>
  </p:normalViewPr>
  <p:slideViewPr>
    <p:cSldViewPr>
      <p:cViewPr>
        <p:scale>
          <a:sx n="86" d="100"/>
          <a:sy n="86" d="100"/>
        </p:scale>
        <p:origin x="2800" y="3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5/6/22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5/6/22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12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04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5063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1753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079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743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97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949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212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3918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5904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056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382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057672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horbjorn.itch.io/tile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/>
          </a:bodyPr>
          <a:lstStyle/>
          <a:p>
            <a:r>
              <a:rPr kumimoji="1" lang="en-US" altLang="zh-TW" sz="4800" dirty="0" err="1"/>
              <a:t>Tilemaps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3F6E-0651-4264-93E2-1419AE32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Tiled: A World Editor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295636" y="1417638"/>
            <a:ext cx="6552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Set background color with </a:t>
            </a:r>
          </a:p>
          <a:p>
            <a:pPr algn="ctr"/>
            <a:r>
              <a:rPr lang="en-US" altLang="zh-TW" sz="2800" dirty="0"/>
              <a:t>“map 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TW" sz="2800" dirty="0"/>
              <a:t> map properties” </a:t>
            </a:r>
            <a:endParaRPr 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88DEE7-60BB-AA1E-B815-4DAB437D77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2919" r="18582" b="20449"/>
          <a:stretch/>
        </p:blipFill>
        <p:spPr>
          <a:xfrm>
            <a:off x="1043608" y="2629989"/>
            <a:ext cx="5694752" cy="371253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101FF20-41C6-A6CD-B123-D3704F35BD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82" b="24801"/>
          <a:stretch/>
        </p:blipFill>
        <p:spPr>
          <a:xfrm>
            <a:off x="3742556" y="4727563"/>
            <a:ext cx="2774393" cy="1148118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5968967" y="5416194"/>
            <a:ext cx="259951" cy="3050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32A7D8-7135-DCC0-1535-2CFB6888262E}"/>
              </a:ext>
            </a:extLst>
          </p:cNvPr>
          <p:cNvSpPr/>
          <p:nvPr/>
        </p:nvSpPr>
        <p:spPr>
          <a:xfrm>
            <a:off x="1014953" y="3102162"/>
            <a:ext cx="1882551" cy="28803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449D912C-BB65-A64F-CF03-C52CF2C37826}"/>
              </a:ext>
            </a:extLst>
          </p:cNvPr>
          <p:cNvCxnSpPr>
            <a:cxnSpLocks/>
          </p:cNvCxnSpPr>
          <p:nvPr/>
        </p:nvCxnSpPr>
        <p:spPr>
          <a:xfrm>
            <a:off x="2950468" y="5369181"/>
            <a:ext cx="79208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651142-4A57-5431-CD79-384C207180C4}"/>
              </a:ext>
            </a:extLst>
          </p:cNvPr>
          <p:cNvSpPr txBox="1"/>
          <p:nvPr/>
        </p:nvSpPr>
        <p:spPr>
          <a:xfrm>
            <a:off x="6855618" y="4793656"/>
            <a:ext cx="1831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Click and choose a color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0126190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3F6E-0651-4264-93E2-1419AE32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Tiled: A World Editor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177179" y="5964088"/>
            <a:ext cx="5041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This is our current empty map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D5BE556-8E15-A3CF-5968-A4F3873A04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2" t="-1489" b="1"/>
          <a:stretch/>
        </p:blipFill>
        <p:spPr>
          <a:xfrm>
            <a:off x="1493610" y="1453642"/>
            <a:ext cx="6246742" cy="4510446"/>
          </a:xfrm>
          <a:prstGeom prst="rect">
            <a:avLst/>
          </a:prstGeom>
        </p:spPr>
      </p:pic>
      <p:cxnSp>
        <p:nvCxnSpPr>
          <p:cNvPr id="9" name="直線單箭頭接點 8"/>
          <p:cNvCxnSpPr>
            <a:cxnSpLocks/>
          </p:cNvCxnSpPr>
          <p:nvPr/>
        </p:nvCxnSpPr>
        <p:spPr>
          <a:xfrm flipH="1" flipV="1">
            <a:off x="6900198" y="2276872"/>
            <a:ext cx="480114" cy="3356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1C2B1E9-1BF5-005D-709A-F40369952A57}"/>
              </a:ext>
            </a:extLst>
          </p:cNvPr>
          <p:cNvSpPr txBox="1"/>
          <p:nvPr/>
        </p:nvSpPr>
        <p:spPr>
          <a:xfrm>
            <a:off x="7209143" y="2612559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Current layer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47007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F4DFE24E-7D83-4831-A932-B0D997D867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5" r="24013" b="16472"/>
          <a:stretch/>
        </p:blipFill>
        <p:spPr>
          <a:xfrm>
            <a:off x="1776662" y="4869159"/>
            <a:ext cx="6131962" cy="898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723F6E-0651-4264-93E2-1419AE32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Tiled: A World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3949-08E0-4FF4-86B5-37F4C339B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empty </a:t>
            </a:r>
            <a:r>
              <a:rPr lang="en-US" dirty="0" err="1"/>
              <a:t>tilemap</a:t>
            </a:r>
            <a:r>
              <a:rPr lang="en-US" dirty="0"/>
              <a:t> is now properly set up, the next step is to design the level. </a:t>
            </a:r>
          </a:p>
          <a:p>
            <a:r>
              <a:rPr lang="en-US" dirty="0"/>
              <a:t>For this we will need 2 tools: the </a:t>
            </a:r>
            <a:r>
              <a:rPr lang="en-US" b="1" dirty="0"/>
              <a:t>stamp</a:t>
            </a:r>
            <a:r>
              <a:rPr lang="en-US" dirty="0"/>
              <a:t> to draw tiles on the map and the </a:t>
            </a:r>
            <a:r>
              <a:rPr lang="en-US" b="1" dirty="0"/>
              <a:t>eraser</a:t>
            </a:r>
            <a:r>
              <a:rPr lang="en-US" dirty="0"/>
              <a:t> to remove tiles. </a:t>
            </a:r>
          </a:p>
        </p:txBody>
      </p:sp>
      <p:sp>
        <p:nvSpPr>
          <p:cNvPr id="6" name="矩形 5"/>
          <p:cNvSpPr/>
          <p:nvPr/>
        </p:nvSpPr>
        <p:spPr>
          <a:xfrm>
            <a:off x="3095300" y="4960328"/>
            <a:ext cx="823620" cy="7162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6876256" y="4960328"/>
            <a:ext cx="823620" cy="7162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0089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3F6E-0651-4264-93E2-1419AE32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Tiled: A World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3949-08E0-4FF4-86B5-37F4C339B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And now simply draw a level using the </a:t>
            </a:r>
            <a:r>
              <a:rPr lang="en-US" altLang="zh-TW" dirty="0" err="1"/>
              <a:t>tileset</a:t>
            </a:r>
            <a:r>
              <a:rPr lang="en-US" altLang="zh-TW" dirty="0"/>
              <a:t> in the bottom right corner. </a:t>
            </a:r>
          </a:p>
        </p:txBody>
      </p:sp>
      <p:pic>
        <p:nvPicPr>
          <p:cNvPr id="7" name="螢幕錄製 2022-05-06 上午2.41.58.mov" descr="螢幕錄製 2022-05-06 上午2.41.58.mov">
            <a:hlinkClick r:id="" action="ppaction://media"/>
            <a:extLst>
              <a:ext uri="{FF2B5EF4-FFF2-40B4-BE49-F238E27FC236}">
                <a16:creationId xmlns:a16="http://schemas.microsoft.com/office/drawing/2014/main" id="{49833FE7-230B-F182-8FE5-D8D57FC78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4216" y="2560638"/>
            <a:ext cx="7164288" cy="397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14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3F6E-0651-4264-93E2-1419AE32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Tiled: A World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3949-08E0-4FF4-86B5-37F4C339B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With </a:t>
            </a:r>
            <a:r>
              <a:rPr lang="en-US" altLang="zh-TW" dirty="0" err="1"/>
              <a:t>tileset</a:t>
            </a:r>
            <a:r>
              <a:rPr lang="en-US" altLang="zh-TW" dirty="0"/>
              <a:t>, you can easily paint your world map.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C64155-102F-E4EC-6238-B31F9E410F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0" t="28000" b="8588"/>
          <a:stretch/>
        </p:blipFill>
        <p:spPr>
          <a:xfrm>
            <a:off x="1331640" y="2780333"/>
            <a:ext cx="630019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0452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D0074F-0191-5DA0-E2E2-49BC47E8A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Save </a:t>
            </a:r>
            <a:r>
              <a:rPr kumimoji="1" lang="en-US" altLang="zh-TW" dirty="0" err="1"/>
              <a:t>tilemap</a:t>
            </a:r>
            <a:r>
              <a:rPr kumimoji="1" lang="en-US" altLang="zh-TW" dirty="0"/>
              <a:t> to Cocos creator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BBA07FD-538C-3372-489B-022A5D02F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04864"/>
            <a:ext cx="7211144" cy="401763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E026704-9F82-B47A-0C43-3AA4ED9581E3}"/>
              </a:ext>
            </a:extLst>
          </p:cNvPr>
          <p:cNvSpPr txBox="1"/>
          <p:nvPr/>
        </p:nvSpPr>
        <p:spPr>
          <a:xfrm>
            <a:off x="457200" y="1417638"/>
            <a:ext cx="721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Save the file to </a:t>
            </a:r>
            <a:r>
              <a:rPr kumimoji="1" lang="en-US" altLang="zh-TW" sz="2400" dirty="0" err="1"/>
              <a:t>CocosCreator</a:t>
            </a:r>
            <a:r>
              <a:rPr kumimoji="1" lang="en-US" altLang="zh-TW" sz="2400" dirty="0"/>
              <a:t> project directly!</a:t>
            </a:r>
            <a:endParaRPr kumimoji="1"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1224851-18FA-56A5-393E-47768EB9C535}"/>
              </a:ext>
            </a:extLst>
          </p:cNvPr>
          <p:cNvSpPr txBox="1"/>
          <p:nvPr/>
        </p:nvSpPr>
        <p:spPr>
          <a:xfrm>
            <a:off x="6372200" y="3933056"/>
            <a:ext cx="23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Project folder -&gt; assets -&gt; map -&gt; save !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C106DF-8CDA-437F-1609-9276744F45E5}"/>
              </a:ext>
            </a:extLst>
          </p:cNvPr>
          <p:cNvSpPr/>
          <p:nvPr/>
        </p:nvSpPr>
        <p:spPr>
          <a:xfrm>
            <a:off x="7307440" y="5784994"/>
            <a:ext cx="823620" cy="4375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5475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0FF499-80C0-E89D-891A-C1B6F394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92" y="101553"/>
            <a:ext cx="8229600" cy="1143000"/>
          </a:xfrm>
        </p:spPr>
        <p:txBody>
          <a:bodyPr/>
          <a:lstStyle/>
          <a:p>
            <a:r>
              <a:rPr kumimoji="1" lang="en-US" altLang="zh-TW" dirty="0"/>
              <a:t>Use your map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CC4AB04-A3F1-9EC9-7965-F4DE17405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671" y="2055183"/>
            <a:ext cx="6752734" cy="456480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4CE463C-AF4A-DEF5-37BE-19914C8080F3}"/>
              </a:ext>
            </a:extLst>
          </p:cNvPr>
          <p:cNvSpPr txBox="1"/>
          <p:nvPr/>
        </p:nvSpPr>
        <p:spPr>
          <a:xfrm>
            <a:off x="966428" y="1164028"/>
            <a:ext cx="7211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In </a:t>
            </a:r>
            <a:r>
              <a:rPr kumimoji="1" lang="en-US" altLang="zh-TW" sz="2400" dirty="0" err="1"/>
              <a:t>CocosCreator</a:t>
            </a:r>
            <a:r>
              <a:rPr kumimoji="1" lang="en-US" altLang="zh-TW" sz="2400" dirty="0"/>
              <a:t>, use your map by directly drag it into your scene!</a:t>
            </a:r>
            <a:endParaRPr kumimoji="1"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AE87CE-88A6-0393-A8D0-A4A026D5E9BF}"/>
              </a:ext>
            </a:extLst>
          </p:cNvPr>
          <p:cNvSpPr/>
          <p:nvPr/>
        </p:nvSpPr>
        <p:spPr>
          <a:xfrm>
            <a:off x="1835696" y="5373216"/>
            <a:ext cx="1152128" cy="432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F31A16E9-6CB8-EF48-9A5A-679CFDD66FCE}"/>
              </a:ext>
            </a:extLst>
          </p:cNvPr>
          <p:cNvCxnSpPr>
            <a:cxnSpLocks/>
          </p:cNvCxnSpPr>
          <p:nvPr/>
        </p:nvCxnSpPr>
        <p:spPr>
          <a:xfrm flipV="1">
            <a:off x="2950468" y="4437112"/>
            <a:ext cx="829444" cy="9320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26FB9DB-9963-273C-3D1E-A568849EE904}"/>
              </a:ext>
            </a:extLst>
          </p:cNvPr>
          <p:cNvSpPr txBox="1"/>
          <p:nvPr/>
        </p:nvSpPr>
        <p:spPr>
          <a:xfrm>
            <a:off x="2371750" y="5995145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1. Drag into the scene!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426949-C035-273B-3064-2D8A09ADBE35}"/>
              </a:ext>
            </a:extLst>
          </p:cNvPr>
          <p:cNvSpPr/>
          <p:nvPr/>
        </p:nvSpPr>
        <p:spPr>
          <a:xfrm>
            <a:off x="1683670" y="3015934"/>
            <a:ext cx="1376161" cy="26905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014B1F4-201C-241B-872B-FE666B56CC91}"/>
              </a:ext>
            </a:extLst>
          </p:cNvPr>
          <p:cNvSpPr txBox="1"/>
          <p:nvPr/>
        </p:nvSpPr>
        <p:spPr>
          <a:xfrm>
            <a:off x="1683670" y="3345142"/>
            <a:ext cx="216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2. The map object will be created 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9981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4936"/>
            <a:ext cx="9144000" cy="3983064"/>
          </a:xfrm>
          <a:prstGeom prst="rect">
            <a:avLst/>
          </a:prstGeom>
        </p:spPr>
      </p:pic>
      <p:pic>
        <p:nvPicPr>
          <p:cNvPr id="6" name="Picture 5" descr="thank-you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0"/>
            <a:ext cx="4170733" cy="4325752"/>
          </a:xfrm>
          <a:prstGeom prst="rect">
            <a:avLst/>
          </a:prstGeom>
        </p:spPr>
      </p:pic>
      <p:grpSp>
        <p:nvGrpSpPr>
          <p:cNvPr id="7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578368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3F6E-0651-4264-93E2-1419AE32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Tilemaps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3949-08E0-4FF4-86B5-37F4C339B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In the earlier chapter we created the level manually by adding walls one by one. </a:t>
            </a:r>
          </a:p>
          <a:p>
            <a:r>
              <a:rPr lang="en-US" dirty="0"/>
              <a:t>It works, but creating a world can be easier with </a:t>
            </a:r>
            <a:r>
              <a:rPr lang="en-US" b="1" dirty="0" err="1"/>
              <a:t>tilemaps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ABA9B-0BF5-4545-8CB0-8195B9BD079B}"/>
              </a:ext>
            </a:extLst>
          </p:cNvPr>
          <p:cNvSpPr txBox="1"/>
          <p:nvPr/>
        </p:nvSpPr>
        <p:spPr>
          <a:xfrm>
            <a:off x="2836076" y="6409656"/>
            <a:ext cx="347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‘Tiles’, a well known world editor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4A53C5-3533-44AA-AF64-C16BE4BF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905" y="3713257"/>
            <a:ext cx="4970189" cy="269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5446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3F6E-0651-4264-93E2-1419AE32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Tilemaps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3949-08E0-4FF4-86B5-37F4C339B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16012"/>
          </a:xfrm>
        </p:spPr>
        <p:txBody>
          <a:bodyPr>
            <a:normAutofit/>
          </a:bodyPr>
          <a:lstStyle/>
          <a:p>
            <a:r>
              <a:rPr lang="en-US" altLang="zh-TW" dirty="0"/>
              <a:t>Here are some basic definitions about</a:t>
            </a:r>
            <a:r>
              <a:rPr lang="zh-TW" altLang="en-US" dirty="0"/>
              <a:t> </a:t>
            </a:r>
            <a:r>
              <a:rPr lang="en-US" altLang="zh-TW" dirty="0" err="1"/>
              <a:t>tilemaps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b="1" dirty="0"/>
              <a:t>Tile</a:t>
            </a:r>
            <a:r>
              <a:rPr lang="en-US" altLang="zh-TW" dirty="0"/>
              <a:t>: a small image that represents a tiny part of a level. </a:t>
            </a:r>
          </a:p>
          <a:p>
            <a:pPr lvl="1"/>
            <a:r>
              <a:rPr lang="en-US" altLang="zh-TW" b="1" dirty="0" err="1"/>
              <a:t>Tileset</a:t>
            </a:r>
            <a:r>
              <a:rPr lang="en-US" altLang="zh-TW" dirty="0"/>
              <a:t>: a </a:t>
            </a:r>
            <a:r>
              <a:rPr lang="en-US" altLang="zh-TW" dirty="0" err="1"/>
              <a:t>spritesheet</a:t>
            </a:r>
            <a:r>
              <a:rPr lang="en-US" altLang="zh-TW" dirty="0"/>
              <a:t> that contains all the different tiles. </a:t>
            </a:r>
          </a:p>
          <a:p>
            <a:pPr lvl="1"/>
            <a:r>
              <a:rPr lang="en-US" altLang="zh-TW" b="1" dirty="0" err="1"/>
              <a:t>Tilemap</a:t>
            </a:r>
            <a:r>
              <a:rPr lang="en-US" altLang="zh-TW" dirty="0"/>
              <a:t>: the level, stored as a 2 dimensional array of tiles. </a:t>
            </a:r>
          </a:p>
        </p:txBody>
      </p:sp>
    </p:spTree>
    <p:extLst>
      <p:ext uri="{BB962C8B-B14F-4D97-AF65-F5344CB8AC3E}">
        <p14:creationId xmlns:p14="http://schemas.microsoft.com/office/powerpoint/2010/main" val="3311800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3F6E-0651-4264-93E2-1419AE32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Tiled: A World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3949-08E0-4FF4-86B5-37F4C339B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 lot of software available to create </a:t>
            </a:r>
            <a:r>
              <a:rPr lang="en-US" dirty="0" err="1"/>
              <a:t>tilemaps</a:t>
            </a:r>
            <a:r>
              <a:rPr lang="en-US" dirty="0"/>
              <a:t>, ‘</a:t>
            </a:r>
            <a:r>
              <a:rPr lang="en-US" dirty="0">
                <a:hlinkClick r:id="rId2"/>
              </a:rPr>
              <a:t>Tiled</a:t>
            </a:r>
            <a:r>
              <a:rPr lang="en-US" dirty="0"/>
              <a:t>’ is one of the most popular editor. </a:t>
            </a:r>
          </a:p>
          <a:p>
            <a:r>
              <a:rPr lang="en-US" dirty="0"/>
              <a:t>It’s free, open source, and cross platform.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9B26D31-E781-CC78-4C16-AC97537E8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3896680"/>
            <a:ext cx="7452320" cy="281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097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C7D2F4C9-B249-3025-0CC7-6FB687C72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8" y="2435226"/>
            <a:ext cx="4863048" cy="1064821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2AD20D1-DB5B-0077-7032-34CF7A97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090"/>
            <a:ext cx="8229600" cy="1143000"/>
          </a:xfrm>
        </p:spPr>
        <p:txBody>
          <a:bodyPr/>
          <a:lstStyle/>
          <a:p>
            <a:r>
              <a:rPr lang="en-US" altLang="zh-TW" dirty="0"/>
              <a:t>Tiled: A World Editor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32391F-F0CC-47E5-BC0E-C42C0A1D84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84"/>
          <a:stretch/>
        </p:blipFill>
        <p:spPr>
          <a:xfrm>
            <a:off x="457200" y="4387922"/>
            <a:ext cx="3223762" cy="18731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B32D631-2639-2A4E-A822-2042FA2D8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05" y="2357420"/>
            <a:ext cx="4717676" cy="390368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3C2E0EA-16FA-621C-D78D-6A313C6BB8A3}"/>
              </a:ext>
            </a:extLst>
          </p:cNvPr>
          <p:cNvSpPr txBox="1"/>
          <p:nvPr/>
        </p:nvSpPr>
        <p:spPr>
          <a:xfrm>
            <a:off x="162915" y="1251604"/>
            <a:ext cx="3400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Download Tiled :</a:t>
            </a:r>
            <a:endParaRPr kumimoji="1" lang="zh-TW" alt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CE173E-5013-2FBE-9E6D-75E41DB10439}"/>
              </a:ext>
            </a:extLst>
          </p:cNvPr>
          <p:cNvSpPr txBox="1"/>
          <p:nvPr/>
        </p:nvSpPr>
        <p:spPr>
          <a:xfrm>
            <a:off x="356408" y="1920883"/>
            <a:ext cx="5036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1. Click “Download Now”</a:t>
            </a:r>
            <a:endParaRPr kumimoji="1"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5B1C736-DF07-8BD5-801D-54CA08C1E8E6}"/>
              </a:ext>
            </a:extLst>
          </p:cNvPr>
          <p:cNvSpPr txBox="1"/>
          <p:nvPr/>
        </p:nvSpPr>
        <p:spPr>
          <a:xfrm>
            <a:off x="356409" y="3934174"/>
            <a:ext cx="5036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2. Click “No thanks”</a:t>
            </a:r>
            <a:endParaRPr kumimoji="1"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9EEF2E4-F525-9F92-D13F-B86B20DB2517}"/>
              </a:ext>
            </a:extLst>
          </p:cNvPr>
          <p:cNvSpPr txBox="1"/>
          <p:nvPr/>
        </p:nvSpPr>
        <p:spPr>
          <a:xfrm>
            <a:off x="4246605" y="1920883"/>
            <a:ext cx="5036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3. Download</a:t>
            </a:r>
            <a:endParaRPr kumimoji="1" lang="zh-TW" altLang="en-US" sz="2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9B07971-8903-C3B6-50FC-0F9CDF32851F}"/>
              </a:ext>
            </a:extLst>
          </p:cNvPr>
          <p:cNvSpPr/>
          <p:nvPr/>
        </p:nvSpPr>
        <p:spPr>
          <a:xfrm>
            <a:off x="539552" y="2921289"/>
            <a:ext cx="1323849" cy="51357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D68FBD-8554-E952-814C-9631B98B4985}"/>
              </a:ext>
            </a:extLst>
          </p:cNvPr>
          <p:cNvSpPr/>
          <p:nvPr/>
        </p:nvSpPr>
        <p:spPr>
          <a:xfrm>
            <a:off x="404535" y="5437977"/>
            <a:ext cx="711081" cy="4001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733060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3F6E-0651-4264-93E2-1419AE32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Tiled: A World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3949-08E0-4FF4-86B5-37F4C339B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</a:t>
            </a:r>
            <a:r>
              <a:rPr lang="en-US" altLang="zh-TW" dirty="0"/>
              <a:t>Tiled</a:t>
            </a:r>
            <a:r>
              <a:rPr lang="en-US" dirty="0"/>
              <a:t>, do New Map, and fill the form like this to create an empty </a:t>
            </a:r>
            <a:r>
              <a:rPr lang="en-US" dirty="0" err="1"/>
              <a:t>tilemap</a:t>
            </a:r>
            <a:r>
              <a:rPr lang="en-US" dirty="0"/>
              <a:t>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0E0C778-BC75-21D6-F18A-FE8D36A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3" r="-770"/>
          <a:stretch/>
        </p:blipFill>
        <p:spPr>
          <a:xfrm>
            <a:off x="179512" y="3382002"/>
            <a:ext cx="4680520" cy="30793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0F0A70D-0F79-6564-74B6-B9526DB862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3" t="5930" r="50444" b="47301"/>
          <a:stretch/>
        </p:blipFill>
        <p:spPr>
          <a:xfrm>
            <a:off x="2519772" y="4260646"/>
            <a:ext cx="2584661" cy="2475306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D05862A-E8A7-7540-00F7-6AA7516FA355}"/>
              </a:ext>
            </a:extLst>
          </p:cNvPr>
          <p:cNvSpPr/>
          <p:nvPr/>
        </p:nvSpPr>
        <p:spPr>
          <a:xfrm>
            <a:off x="2627784" y="6183251"/>
            <a:ext cx="792088" cy="4001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05A9425-4E14-5F48-A8D5-D33D80289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29" y="3429000"/>
            <a:ext cx="3438407" cy="3323520"/>
          </a:xfrm>
          <a:prstGeom prst="rect">
            <a:avLst/>
          </a:prstGeom>
        </p:spPr>
      </p:pic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8CE1715-F8C9-7AAF-5839-3ECB645FFE98}"/>
              </a:ext>
            </a:extLst>
          </p:cNvPr>
          <p:cNvCxnSpPr>
            <a:cxnSpLocks/>
          </p:cNvCxnSpPr>
          <p:nvPr/>
        </p:nvCxnSpPr>
        <p:spPr>
          <a:xfrm>
            <a:off x="1475656" y="4725144"/>
            <a:ext cx="936104" cy="2880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C4239404-8E33-8FBA-0997-AE72ADCB79AC}"/>
              </a:ext>
            </a:extLst>
          </p:cNvPr>
          <p:cNvCxnSpPr>
            <a:cxnSpLocks/>
          </p:cNvCxnSpPr>
          <p:nvPr/>
        </p:nvCxnSpPr>
        <p:spPr>
          <a:xfrm>
            <a:off x="4847138" y="5354283"/>
            <a:ext cx="73969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7D6E22AC-4467-FC6A-F886-FDB6429AA7C4}"/>
              </a:ext>
            </a:extLst>
          </p:cNvPr>
          <p:cNvSpPr/>
          <p:nvPr/>
        </p:nvSpPr>
        <p:spPr>
          <a:xfrm>
            <a:off x="8172400" y="6352409"/>
            <a:ext cx="792088" cy="4001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BFBBB4C-8A6B-6FF2-BAA3-C77076282505}"/>
              </a:ext>
            </a:extLst>
          </p:cNvPr>
          <p:cNvSpPr txBox="1"/>
          <p:nvPr/>
        </p:nvSpPr>
        <p:spPr>
          <a:xfrm>
            <a:off x="179512" y="2907329"/>
            <a:ext cx="5036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1. Open Tiled</a:t>
            </a:r>
            <a:endParaRPr kumimoji="1" lang="zh-TW" altLang="en-US" sz="20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AFF57A8-2F07-12A1-258A-E3AE6D971390}"/>
              </a:ext>
            </a:extLst>
          </p:cNvPr>
          <p:cNvSpPr txBox="1"/>
          <p:nvPr/>
        </p:nvSpPr>
        <p:spPr>
          <a:xfrm>
            <a:off x="2382568" y="3831992"/>
            <a:ext cx="5036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2. New Map</a:t>
            </a:r>
            <a:endParaRPr kumimoji="1" lang="zh-TW" altLang="en-US" sz="2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6A7B99A-E542-7787-0F2C-545D3853FB9A}"/>
              </a:ext>
            </a:extLst>
          </p:cNvPr>
          <p:cNvSpPr txBox="1"/>
          <p:nvPr/>
        </p:nvSpPr>
        <p:spPr>
          <a:xfrm>
            <a:off x="5586829" y="3022148"/>
            <a:ext cx="5036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3. Set up </a:t>
            </a:r>
            <a:r>
              <a:rPr kumimoji="1" lang="en-US" altLang="zh-TW" sz="2000" dirty="0" err="1"/>
              <a:t>tilemap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661466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3F6E-0651-4264-93E2-1419AE32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Tiled: A World Editor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519969" y="1487227"/>
            <a:ext cx="663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Click </a:t>
            </a:r>
            <a:r>
              <a:rPr lang="en-US" sz="2800" b="1" dirty="0"/>
              <a:t>New </a:t>
            </a:r>
            <a:r>
              <a:rPr lang="en-US" sz="2800" b="1" dirty="0" err="1"/>
              <a:t>Tileset</a:t>
            </a:r>
            <a:r>
              <a:rPr lang="en-US" sz="2800" dirty="0"/>
              <a:t> to create a new </a:t>
            </a:r>
            <a:r>
              <a:rPr lang="en-US" sz="2800" dirty="0" err="1"/>
              <a:t>tileset</a:t>
            </a:r>
            <a:endParaRPr lang="en-US" sz="28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D167898-D9FB-06BB-B54F-39EA521BB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29693"/>
            <a:ext cx="5522069" cy="33482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ADAF02D-A238-7FC0-F49C-BB8BB8F96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9" t="39431"/>
          <a:stretch/>
        </p:blipFill>
        <p:spPr>
          <a:xfrm>
            <a:off x="5994520" y="2204864"/>
            <a:ext cx="2692280" cy="35979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E9A99F0-8D9B-324A-DEED-A22DDFFBE097}"/>
              </a:ext>
            </a:extLst>
          </p:cNvPr>
          <p:cNvSpPr/>
          <p:nvPr/>
        </p:nvSpPr>
        <p:spPr>
          <a:xfrm>
            <a:off x="4211960" y="3645023"/>
            <a:ext cx="1489621" cy="203291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618C8D-27EF-C406-9755-619FE0C207EE}"/>
              </a:ext>
            </a:extLst>
          </p:cNvPr>
          <p:cNvSpPr/>
          <p:nvPr/>
        </p:nvSpPr>
        <p:spPr>
          <a:xfrm>
            <a:off x="6660232" y="3620414"/>
            <a:ext cx="1489621" cy="64807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F5A8D40A-5704-0F1B-BB2D-E91F0862DABE}"/>
              </a:ext>
            </a:extLst>
          </p:cNvPr>
          <p:cNvCxnSpPr>
            <a:cxnSpLocks/>
          </p:cNvCxnSpPr>
          <p:nvPr/>
        </p:nvCxnSpPr>
        <p:spPr>
          <a:xfrm flipV="1">
            <a:off x="5379999" y="4003815"/>
            <a:ext cx="1136217" cy="4019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336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3F6E-0651-4264-93E2-1419AE32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Tiled: A World Editor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835696" y="1429077"/>
            <a:ext cx="521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 fill the form to create </a:t>
            </a:r>
            <a:r>
              <a:rPr lang="en-US" sz="2800" dirty="0" err="1"/>
              <a:t>tileset</a:t>
            </a:r>
            <a:endParaRPr lang="en-US" sz="28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F09FB38-62D9-1733-8712-5BC3C1B7B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7" y="2504239"/>
            <a:ext cx="5333414" cy="35821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24570" y="3368335"/>
            <a:ext cx="1476161" cy="432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8E779B-257F-E7B1-27D0-73A2E180E2DC}"/>
              </a:ext>
            </a:extLst>
          </p:cNvPr>
          <p:cNvSpPr/>
          <p:nvPr/>
        </p:nvSpPr>
        <p:spPr>
          <a:xfrm>
            <a:off x="4540596" y="4088415"/>
            <a:ext cx="1152128" cy="4043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7DFB7F0-DAAA-1851-5ABB-2B19D35974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9" t="17125" r="-1" b="24159"/>
          <a:stretch/>
        </p:blipFill>
        <p:spPr>
          <a:xfrm>
            <a:off x="6228184" y="3429000"/>
            <a:ext cx="2331870" cy="265738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F120336-B6DC-36B7-3629-1E897011E712}"/>
              </a:ext>
            </a:extLst>
          </p:cNvPr>
          <p:cNvSpPr txBox="1"/>
          <p:nvPr/>
        </p:nvSpPr>
        <p:spPr>
          <a:xfrm>
            <a:off x="2850202" y="2754692"/>
            <a:ext cx="3074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1. Check embed in map</a:t>
            </a:r>
            <a:endParaRPr kumimoji="1"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F866DD6-EA2D-F642-BEE3-35BD574A6BE8}"/>
              </a:ext>
            </a:extLst>
          </p:cNvPr>
          <p:cNvSpPr txBox="1"/>
          <p:nvPr/>
        </p:nvSpPr>
        <p:spPr>
          <a:xfrm>
            <a:off x="1979712" y="3757142"/>
            <a:ext cx="3211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2. Choose the </a:t>
            </a:r>
            <a:r>
              <a:rPr kumimoji="1" lang="en-US" altLang="zh-TW" sz="2000" dirty="0" err="1"/>
              <a:t>tileset</a:t>
            </a:r>
            <a:r>
              <a:rPr kumimoji="1" lang="en-US" altLang="zh-TW" sz="2000" dirty="0"/>
              <a:t> </a:t>
            </a:r>
            <a:endParaRPr kumimoji="1" lang="zh-TW" altLang="en-US" sz="2000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3F165503-978E-965E-4684-90030C4B80B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692724" y="4290584"/>
            <a:ext cx="46345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6EBF522-5CF4-4FA0-4DE1-DE5684256436}"/>
              </a:ext>
            </a:extLst>
          </p:cNvPr>
          <p:cNvSpPr/>
          <p:nvPr/>
        </p:nvSpPr>
        <p:spPr>
          <a:xfrm>
            <a:off x="4915990" y="5653734"/>
            <a:ext cx="884741" cy="4043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8188F03-0272-296C-03F1-03476866BA0B}"/>
              </a:ext>
            </a:extLst>
          </p:cNvPr>
          <p:cNvSpPr txBox="1"/>
          <p:nvPr/>
        </p:nvSpPr>
        <p:spPr>
          <a:xfrm>
            <a:off x="4699491" y="5253778"/>
            <a:ext cx="3074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3.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322688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3F6E-0651-4264-93E2-1419AE32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Tiled: A World Editor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702912" y="1585645"/>
            <a:ext cx="448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Now we can see our </a:t>
            </a:r>
            <a:r>
              <a:rPr lang="en-US" sz="2800" dirty="0" err="1"/>
              <a:t>tileset</a:t>
            </a:r>
            <a:endParaRPr lang="en-US" sz="2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F30265-5ABB-2A0A-7DE7-CA56E4444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43" y="2276872"/>
            <a:ext cx="7485456" cy="33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869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PPTX_Theme" id="{05E69893-63BF-6540-BFBD-90C422AF176E}" vid="{B241770B-6B67-1042-8E7F-5D54F0896B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Course_PPTX_Theme</Template>
  <TotalTime>9818</TotalTime>
  <Words>423</Words>
  <Application>Microsoft Macintosh PowerPoint</Application>
  <PresentationFormat>如螢幕大小 (4:3)</PresentationFormat>
  <Paragraphs>58</Paragraphs>
  <Slides>17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微軟正黑體</vt:lpstr>
      <vt:lpstr>Stencil Std</vt:lpstr>
      <vt:lpstr>Arial</vt:lpstr>
      <vt:lpstr>Calibri</vt:lpstr>
      <vt:lpstr>Course_PPTX_Theme</vt:lpstr>
      <vt:lpstr>Tilemaps</vt:lpstr>
      <vt:lpstr>Tilemaps</vt:lpstr>
      <vt:lpstr>Tilemaps</vt:lpstr>
      <vt:lpstr>Tiled: A World Editor</vt:lpstr>
      <vt:lpstr>Tiled: A World Editor</vt:lpstr>
      <vt:lpstr>Tiled: A World Editor</vt:lpstr>
      <vt:lpstr>Tiled: A World Editor</vt:lpstr>
      <vt:lpstr>Tiled: A World Editor</vt:lpstr>
      <vt:lpstr>Tiled: A World Editor</vt:lpstr>
      <vt:lpstr>Tiled: A World Editor</vt:lpstr>
      <vt:lpstr>Tiled: A World Editor</vt:lpstr>
      <vt:lpstr>Tiled: A World Editor</vt:lpstr>
      <vt:lpstr>Tiled: A World Editor</vt:lpstr>
      <vt:lpstr>Tiled: A World Editor</vt:lpstr>
      <vt:lpstr>Save tilemap to Cocos creator</vt:lpstr>
      <vt:lpstr>Use your map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Title</dc:title>
  <dc:creator>Windows 使用者</dc:creator>
  <cp:lastModifiedBy>Microsoft Office User</cp:lastModifiedBy>
  <cp:revision>540</cp:revision>
  <cp:lastPrinted>1601-01-01T00:00:00Z</cp:lastPrinted>
  <dcterms:created xsi:type="dcterms:W3CDTF">2018-01-25T06:12:58Z</dcterms:created>
  <dcterms:modified xsi:type="dcterms:W3CDTF">2022-05-05T19:04:20Z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